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9CB363-6BED-4B68-BE67-C0526008670D}" type="datetimeFigureOut">
              <a:rPr lang="cs-CZ" smtClean="0"/>
              <a:pPr/>
              <a:t>7. 11. 2013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A39898-F4B0-47C6-857A-88B4D1BFD33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A39898-F4B0-47C6-857A-88B4D1BFD33B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úhelní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B853DFE-12F3-4615-8D68-7E8CF80A7F00}" type="datetimeFigureOut">
              <a:rPr lang="cs-CZ" smtClean="0"/>
              <a:pPr/>
              <a:t>7. 11. 2013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3DFE-12F3-4615-8D68-7E8CF80A7F00}" type="datetimeFigureOut">
              <a:rPr lang="cs-CZ" smtClean="0"/>
              <a:pPr/>
              <a:t>7. 11. 2013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3DFE-12F3-4615-8D68-7E8CF80A7F00}" type="datetimeFigureOut">
              <a:rPr lang="cs-CZ" smtClean="0"/>
              <a:pPr/>
              <a:t>7. 11. 2013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B853DFE-12F3-4615-8D68-7E8CF80A7F00}" type="datetimeFigureOut">
              <a:rPr lang="cs-CZ" smtClean="0"/>
              <a:pPr/>
              <a:t>7. 11. 2013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úhlý trojúhelní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úhelní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B853DFE-12F3-4615-8D68-7E8CF80A7F00}" type="datetimeFigureOut">
              <a:rPr lang="cs-CZ" smtClean="0"/>
              <a:pPr/>
              <a:t>7. 11. 2013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1" name="Přímá spojovací čár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B853DFE-12F3-4615-8D68-7E8CF80A7F00}" type="datetimeFigureOut">
              <a:rPr lang="cs-CZ" smtClean="0"/>
              <a:pPr/>
              <a:t>7. 11. 2013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B853DFE-12F3-4615-8D68-7E8CF80A7F00}" type="datetimeFigureOut">
              <a:rPr lang="cs-CZ" smtClean="0"/>
              <a:pPr/>
              <a:t>7. 11. 2013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3DFE-12F3-4615-8D68-7E8CF80A7F00}" type="datetimeFigureOut">
              <a:rPr lang="cs-CZ" smtClean="0"/>
              <a:pPr/>
              <a:t>7. 11. 2013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B853DFE-12F3-4615-8D68-7E8CF80A7F00}" type="datetimeFigureOut">
              <a:rPr lang="cs-CZ" smtClean="0"/>
              <a:pPr/>
              <a:t>7. 11. 2013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B853DFE-12F3-4615-8D68-7E8CF80A7F00}" type="datetimeFigureOut">
              <a:rPr lang="cs-CZ" smtClean="0"/>
              <a:pPr/>
              <a:t>7. 11. 2013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B853DFE-12F3-4615-8D68-7E8CF80A7F00}" type="datetimeFigureOut">
              <a:rPr lang="cs-CZ" smtClean="0"/>
              <a:pPr/>
              <a:t>7. 11. 2013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úhlý trojúhelní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B853DFE-12F3-4615-8D68-7E8CF80A7F00}" type="datetimeFigureOut">
              <a:rPr lang="cs-CZ" smtClean="0"/>
              <a:pPr/>
              <a:t>7. 11. 2013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cebook.com/PrahaReal" TargetMode="External"/><Relationship Id="rId2" Type="http://schemas.openxmlformats.org/officeDocument/2006/relationships/hyperlink" Target="http://www.praha-real.cz/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51520" y="620689"/>
            <a:ext cx="8351936" cy="1008111"/>
          </a:xfrm>
        </p:spPr>
        <p:txBody>
          <a:bodyPr/>
          <a:lstStyle/>
          <a:p>
            <a:r>
              <a:rPr lang="cs-CZ" b="1" dirty="0" smtClean="0"/>
              <a:t>Realitní kancelář Praha Real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79512" y="1628800"/>
            <a:ext cx="8784976" cy="1152128"/>
          </a:xfrm>
        </p:spPr>
        <p:txBody>
          <a:bodyPr/>
          <a:lstStyle/>
          <a:p>
            <a:r>
              <a:rPr lang="cs-CZ" b="1" dirty="0" smtClean="0"/>
              <a:t>Proč prodej a pronájem nemovitostí s naší RK?</a:t>
            </a:r>
            <a:endParaRPr lang="cs-CZ" b="1" dirty="0"/>
          </a:p>
        </p:txBody>
      </p:sp>
      <p:pic>
        <p:nvPicPr>
          <p:cNvPr id="1026" name="Picture 2" descr="C:\Users\Tomáš\Desktop\Praha Real\Logo\LogoNEW OK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81000" y="1772816"/>
            <a:ext cx="9525000" cy="6335266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Proč zvolit naší RK?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Jsme RK, která se specializuje na poptávky klientů</a:t>
            </a:r>
          </a:p>
          <a:p>
            <a:r>
              <a:rPr lang="cs-CZ" dirty="0" smtClean="0"/>
              <a:t>V případě prodeje investiční nemovitosti máme databázi 850 nejbohatších investorů do nemovitostí v ČR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Na základě poptávek zasíláme klientům konkrétní nabídku</a:t>
            </a:r>
          </a:p>
          <a:p>
            <a:r>
              <a:rPr lang="cs-CZ" dirty="0" smtClean="0"/>
              <a:t>Nemovitost </a:t>
            </a:r>
            <a:r>
              <a:rPr lang="cs-CZ" dirty="0" smtClean="0"/>
              <a:t>prezentujeme na největších realitních serverech, sociálních sítích a podobně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Prezentace realitní kanceláře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Prezentace probíhá na největších realitních serverech v ČR</a:t>
            </a:r>
          </a:p>
          <a:p>
            <a:r>
              <a:rPr lang="cs-CZ" dirty="0" smtClean="0"/>
              <a:t>Bannerová reklama především na realitních serverech</a:t>
            </a:r>
          </a:p>
          <a:p>
            <a:r>
              <a:rPr lang="cs-CZ" dirty="0" smtClean="0"/>
              <a:t>Propagace na sociálních sítích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Inzerce ve vyhledávačích</a:t>
            </a:r>
            <a:endParaRPr lang="cs-CZ" dirty="0"/>
          </a:p>
        </p:txBody>
      </p:sp>
      <p:pic>
        <p:nvPicPr>
          <p:cNvPr id="3074" name="Picture 2" descr="C:\Users\Tomáš\Desktop\Praha Real\FB - Fotky\new-google-logo-knockof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996952"/>
            <a:ext cx="4258759" cy="1656184"/>
          </a:xfrm>
          <a:prstGeom prst="rect">
            <a:avLst/>
          </a:prstGeom>
          <a:noFill/>
        </p:spPr>
      </p:pic>
      <p:pic>
        <p:nvPicPr>
          <p:cNvPr id="3075" name="Picture 3" descr="C:\Users\Tomáš\Desktop\Praha Real\FB - Fotky\seznam_logo_trans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3717032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Proč jsme klienty vyhledávání?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Individuální přístup</a:t>
            </a:r>
          </a:p>
          <a:p>
            <a:r>
              <a:rPr lang="cs-CZ" dirty="0" smtClean="0"/>
              <a:t>Naší prioritou je poptávka klientů</a:t>
            </a:r>
          </a:p>
          <a:p>
            <a:r>
              <a:rPr lang="cs-CZ" dirty="0" smtClean="0"/>
              <a:t>Máme bohaté portfolio nemovitostí</a:t>
            </a:r>
          </a:p>
          <a:p>
            <a:r>
              <a:rPr lang="cs-CZ" dirty="0" smtClean="0"/>
              <a:t>V rámci Prahy se specializujeme na všechny druhy nemovitostí: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Byty</a:t>
            </a:r>
          </a:p>
          <a:p>
            <a:r>
              <a:rPr lang="cs-CZ" dirty="0" smtClean="0"/>
              <a:t>Rodinné domy</a:t>
            </a:r>
          </a:p>
          <a:p>
            <a:r>
              <a:rPr lang="cs-CZ" dirty="0" smtClean="0"/>
              <a:t>Celé budovy</a:t>
            </a:r>
          </a:p>
          <a:p>
            <a:r>
              <a:rPr lang="cs-CZ" dirty="0" smtClean="0"/>
              <a:t>Kancelářské prostory</a:t>
            </a:r>
          </a:p>
          <a:p>
            <a:r>
              <a:rPr lang="cs-CZ" dirty="0" smtClean="0"/>
              <a:t>Obchodní prostory</a:t>
            </a:r>
          </a:p>
          <a:p>
            <a:r>
              <a:rPr lang="cs-CZ" dirty="0" smtClean="0"/>
              <a:t>Restaurace</a:t>
            </a:r>
          </a:p>
          <a:p>
            <a:r>
              <a:rPr lang="cs-CZ" dirty="0" smtClean="0"/>
              <a:t>Novostavby</a:t>
            </a:r>
          </a:p>
          <a:p>
            <a:r>
              <a:rPr lang="cs-CZ" dirty="0" smtClean="0"/>
              <a:t>Developerské projekty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</a:t>
            </a:r>
            <a:r>
              <a:rPr lang="cs-CZ" dirty="0" smtClean="0"/>
              <a:t>Vám vše zařídíme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Takřka vše co souvisí s nemovitostí</a:t>
            </a:r>
          </a:p>
          <a:p>
            <a:r>
              <a:rPr lang="cs-CZ" dirty="0" smtClean="0"/>
              <a:t>Klientovi vždy nabídneme kompletní služby</a:t>
            </a:r>
          </a:p>
          <a:p>
            <a:r>
              <a:rPr lang="cs-CZ" dirty="0" smtClean="0"/>
              <a:t>Priorita číslo 1. je vždy klientovi zařídit vše co potřebuje v rámci poptávané nemovitosti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Advokátní služby</a:t>
            </a:r>
          </a:p>
          <a:p>
            <a:r>
              <a:rPr lang="cs-CZ" dirty="0" smtClean="0"/>
              <a:t>Hypoteční služby</a:t>
            </a:r>
          </a:p>
          <a:p>
            <a:r>
              <a:rPr lang="cs-CZ" dirty="0" smtClean="0"/>
              <a:t>Poradenství v oblasti nemovitostí</a:t>
            </a:r>
          </a:p>
          <a:p>
            <a:r>
              <a:rPr lang="cs-CZ" dirty="0" smtClean="0"/>
              <a:t>Stěhovací službu</a:t>
            </a:r>
          </a:p>
          <a:p>
            <a:r>
              <a:rPr lang="cs-CZ" dirty="0" smtClean="0"/>
              <a:t>Rekonstrukci nemovitosti</a:t>
            </a:r>
          </a:p>
          <a:p>
            <a:r>
              <a:rPr lang="cs-CZ" dirty="0" smtClean="0"/>
              <a:t>Designéra</a:t>
            </a:r>
          </a:p>
          <a:p>
            <a:r>
              <a:rPr lang="cs-CZ" dirty="0" smtClean="0"/>
              <a:t>A mnoho dalších…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Kontaktujte nás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330824" cy="4525963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Tomáš Březina</a:t>
            </a:r>
          </a:p>
          <a:p>
            <a:r>
              <a:rPr lang="cs-CZ" dirty="0" smtClean="0"/>
              <a:t>+420 725 444 443</a:t>
            </a:r>
          </a:p>
          <a:p>
            <a:r>
              <a:rPr lang="cs-CZ" dirty="0" err="1" smtClean="0"/>
              <a:t>brezina</a:t>
            </a:r>
            <a:r>
              <a:rPr lang="cs-CZ" dirty="0" smtClean="0"/>
              <a:t>@</a:t>
            </a:r>
            <a:r>
              <a:rPr lang="cs-CZ" dirty="0" err="1" smtClean="0"/>
              <a:t>Praha</a:t>
            </a:r>
            <a:r>
              <a:rPr lang="cs-CZ" dirty="0" smtClean="0"/>
              <a:t>-Real.</a:t>
            </a:r>
            <a:r>
              <a:rPr lang="cs-CZ" dirty="0" err="1" smtClean="0"/>
              <a:t>cz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860032" y="1783357"/>
            <a:ext cx="3826768" cy="4525963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 smtClean="0">
              <a:hlinkClick r:id="rId2"/>
            </a:endParaRPr>
          </a:p>
          <a:p>
            <a:endParaRPr lang="cs-CZ" dirty="0" smtClean="0">
              <a:hlinkClick r:id="rId2"/>
            </a:endParaRPr>
          </a:p>
          <a:p>
            <a:r>
              <a:rPr lang="cs-CZ" dirty="0" smtClean="0">
                <a:hlinkClick r:id="rId2"/>
              </a:rPr>
              <a:t>www.</a:t>
            </a:r>
            <a:r>
              <a:rPr lang="cs-CZ" dirty="0" err="1" smtClean="0">
                <a:hlinkClick r:id="rId2"/>
              </a:rPr>
              <a:t>Praha</a:t>
            </a:r>
            <a:r>
              <a:rPr lang="cs-CZ" dirty="0" smtClean="0">
                <a:hlinkClick r:id="rId2"/>
              </a:rPr>
              <a:t>-Real.</a:t>
            </a:r>
            <a:r>
              <a:rPr lang="cs-CZ" dirty="0" err="1" smtClean="0">
                <a:hlinkClick r:id="rId2"/>
              </a:rPr>
              <a:t>cz</a:t>
            </a:r>
            <a:endParaRPr lang="cs-CZ" dirty="0" smtClean="0"/>
          </a:p>
          <a:p>
            <a:endParaRPr lang="cs-CZ" dirty="0" smtClean="0"/>
          </a:p>
          <a:p>
            <a:pPr>
              <a:buNone/>
            </a:pPr>
            <a:r>
              <a:rPr lang="cs-CZ" dirty="0" smtClean="0"/>
              <a:t>                  </a:t>
            </a:r>
          </a:p>
          <a:p>
            <a:pPr>
              <a:buNone/>
            </a:pPr>
            <a:r>
              <a:rPr lang="cs-CZ" dirty="0" smtClean="0"/>
              <a:t> </a:t>
            </a:r>
            <a:r>
              <a:rPr lang="cs-CZ" dirty="0" smtClean="0"/>
              <a:t>             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PrahaReal</a:t>
            </a:r>
            <a:endParaRPr lang="cs-CZ" dirty="0"/>
          </a:p>
        </p:txBody>
      </p:sp>
      <p:pic>
        <p:nvPicPr>
          <p:cNvPr id="5" name="Obrázek 4" descr="facebook-logo.png">
            <a:hlinkClick r:id="rId3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99792" y="4509120"/>
            <a:ext cx="3511699" cy="1693492"/>
          </a:xfrm>
          <a:prstGeom prst="rect">
            <a:avLst/>
          </a:prstGeom>
        </p:spPr>
      </p:pic>
      <p:pic>
        <p:nvPicPr>
          <p:cNvPr id="6" name="Obrázek 5" descr="LogoNEW OK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75856" y="-171400"/>
            <a:ext cx="7472215" cy="485694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303</TotalTime>
  <Words>186</Words>
  <Application>Microsoft Office PowerPoint</Application>
  <PresentationFormat>Předvádění na obrazovce (4:3)</PresentationFormat>
  <Paragraphs>50</Paragraphs>
  <Slides>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Talent</vt:lpstr>
      <vt:lpstr>Realitní kancelář Praha Real</vt:lpstr>
      <vt:lpstr>Proč zvolit naší RK?</vt:lpstr>
      <vt:lpstr>Prezentace realitní kanceláře</vt:lpstr>
      <vt:lpstr>Proč jsme klienty vyhledávání?</vt:lpstr>
      <vt:lpstr>Co Vám vše zařídíme?</vt:lpstr>
      <vt:lpstr>Kontaktujte nás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Realitní kancelář Praha Real</dc:title>
  <dc:creator>Tomáš Březina</dc:creator>
  <cp:lastModifiedBy>Tomáš Březina</cp:lastModifiedBy>
  <cp:revision>13</cp:revision>
  <dcterms:created xsi:type="dcterms:W3CDTF">2013-10-13T17:42:37Z</dcterms:created>
  <dcterms:modified xsi:type="dcterms:W3CDTF">2013-11-07T16:24:22Z</dcterms:modified>
</cp:coreProperties>
</file>